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Kurale" panose="020B0604020202020204" charset="0"/>
      <p:regular r:id="rId4"/>
    </p:embeddedFont>
    <p:embeddedFont>
      <p:font typeface="Open Sans" panose="020B060402020202020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ibre Baskerville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572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Amilton José Vieira </a:t>
            </a:r>
            <a:r>
              <a:rPr lang="pt-BR" sz="2800" smtClean="0">
                <a:solidFill>
                  <a:srgbClr val="000000"/>
                </a:solidFill>
                <a:latin typeface="Arial"/>
              </a:rPr>
              <a:t>de Arruda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artigo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Marcas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brasileiras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bioinspiradas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: inovação e estética como estratégias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de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Fernanda Lucia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Regueira Moreira, Hilma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de Oliveira Santos Ferreira e Amilton José Vieira de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Arruda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117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Kurale</vt:lpstr>
      <vt:lpstr>Open Sans</vt:lpstr>
      <vt:lpstr>Calibri</vt:lpstr>
      <vt:lpstr>Libre Baskerville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49</cp:revision>
  <cp:lastPrinted>2023-06-13T12:06:00Z</cp:lastPrinted>
  <dcterms:created xsi:type="dcterms:W3CDTF">2006-08-16T00:00:00Z</dcterms:created>
  <dcterms:modified xsi:type="dcterms:W3CDTF">2023-07-13T13:12:47Z</dcterms:modified>
  <dc:identifier>DAFjpquy8xo</dc:identifier>
</cp:coreProperties>
</file>