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Kurale" panose="020B0604020202020204" charset="0"/>
      <p:regular r:id="rId4"/>
    </p:embeddedFont>
    <p:embeddedFont>
      <p:font typeface="Open Sans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ibre Baskervill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5722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Amilton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José Vieira de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Arruda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Fachadas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Inteligentes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Bioinspiradas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: uma abordagem nos modelos projetuais de arquitetura 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design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Hilma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Santos Ferreira, Fernanda Regueira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Moreira e 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Amilton José Vieira de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Arruda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4071</TotalTime>
  <Words>118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Kurale</vt:lpstr>
      <vt:lpstr>Open Sans</vt:lpstr>
      <vt:lpstr>Calibri</vt:lpstr>
      <vt:lpstr>Libre Baskerville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52</cp:revision>
  <cp:lastPrinted>2023-06-13T12:06:00Z</cp:lastPrinted>
  <dcterms:created xsi:type="dcterms:W3CDTF">2006-08-16T00:00:00Z</dcterms:created>
  <dcterms:modified xsi:type="dcterms:W3CDTF">2023-07-13T17:28:35Z</dcterms:modified>
  <dc:identifier>DAFjpquy8xo</dc:identifier>
</cp:coreProperties>
</file>