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Libre Baskerville" panose="020B0604020202020204" charset="0"/>
      <p:regular r:id="rId8"/>
    </p:embeddedFont>
    <p:embeddedFont>
      <p:font typeface="Kurale" panose="020B0604020202020204" charset="0"/>
      <p:regular r:id="rId9"/>
    </p:embeddedFont>
    <p:embeddedFont>
      <p:font typeface="Open Sans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572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João </a:t>
            </a:r>
            <a:r>
              <a:rPr lang="pt-BR" sz="2800">
                <a:solidFill>
                  <a:srgbClr val="000000"/>
                </a:solidFill>
                <a:latin typeface="Arial"/>
              </a:rPr>
              <a:t>Rocha </a:t>
            </a:r>
            <a:r>
              <a:rPr lang="pt-BR" sz="2800" smtClean="0">
                <a:solidFill>
                  <a:srgbClr val="000000"/>
                </a:solidFill>
                <a:latin typeface="Arial"/>
              </a:rPr>
              <a:t>Raposo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artigo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Interdisciplinaridade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do Design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Bioinspirado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: uma teoria sobre a configuração de novos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produtos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de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Francisco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de Assis Sousa Lobo,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Galdenoro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Botura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Junior, João Carlos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Riccó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Plácido da Silva, João Rocha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Raposo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123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Calibri</vt:lpstr>
      <vt:lpstr>Libre Baskerville</vt:lpstr>
      <vt:lpstr>Kurale</vt:lpstr>
      <vt:lpstr>Arial</vt:lpstr>
      <vt:lpstr>Open Sans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44</cp:revision>
  <cp:lastPrinted>2023-06-13T12:06:00Z</cp:lastPrinted>
  <dcterms:created xsi:type="dcterms:W3CDTF">2006-08-16T00:00:00Z</dcterms:created>
  <dcterms:modified xsi:type="dcterms:W3CDTF">2023-07-13T13:02:19Z</dcterms:modified>
  <dc:identifier>DAFjpquy8xo</dc:identifier>
</cp:coreProperties>
</file>