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3"/>
  </p:notesMasterIdLst>
  <p:sldIdLst>
    <p:sldId id="270" r:id="rId2"/>
  </p:sldIdLst>
  <p:sldSz cx="9753600" cy="7315200"/>
  <p:notesSz cx="6858000" cy="9144000"/>
  <p:embeddedFontLst>
    <p:embeddedFont>
      <p:font typeface="Calibri" panose="020F0502020204030204" pitchFamily="34" charset="0"/>
      <p:regular r:id="rId4"/>
      <p:bold r:id="rId5"/>
      <p:italic r:id="rId6"/>
      <p:boldItalic r:id="rId7"/>
    </p:embeddedFont>
    <p:embeddedFont>
      <p:font typeface="Libre Baskerville" panose="020B0604020202020204" charset="0"/>
      <p:regular r:id="rId8"/>
    </p:embeddedFont>
    <p:embeddedFont>
      <p:font typeface="Kurale" panose="020B0604020202020204" charset="0"/>
      <p:regular r:id="rId9"/>
    </p:embeddedFont>
    <p:embeddedFont>
      <p:font typeface="Open Sans" panose="020B0604020202020204" charset="0"/>
      <p:regular r:id="rId1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66" d="100"/>
          <a:sy n="66" d="100"/>
        </p:scale>
        <p:origin x="138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presProps" Target="presProps.xml"/><Relationship Id="rId5" Type="http://schemas.openxmlformats.org/officeDocument/2006/relationships/font" Target="fonts/font2.fntdata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B42549-7F4D-4B3E-9BFB-CE1AD3A0DBDA}" type="datetimeFigureOut">
              <a:rPr lang="pt-BR" smtClean="0"/>
              <a:t>13/07/2023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727C9D-13D7-43C2-AF8E-FDFE3DA51B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4140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27C9D-13D7-43C2-AF8E-FDFE3DA51BE9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0052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FF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071969" y="1257427"/>
            <a:ext cx="7609663" cy="113505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9362"/>
              </a:lnSpc>
            </a:pPr>
            <a:r>
              <a:rPr lang="en-US" sz="6687">
                <a:solidFill>
                  <a:srgbClr val="693B2B"/>
                </a:solidFill>
                <a:latin typeface="Libre Baskerville"/>
              </a:rPr>
              <a:t>CERTIFICADO</a:t>
            </a:r>
          </a:p>
        </p:txBody>
      </p:sp>
      <p:pic>
        <p:nvPicPr>
          <p:cNvPr id="3" name="Picture 3"/>
          <p:cNvPicPr>
            <a:picLocks noChangeAspect="1"/>
          </p:cNvPicPr>
          <p:nvPr/>
        </p:nvPicPr>
        <p:blipFill>
          <a:blip r:embed="rId3">
            <a:alphaModFix amt="14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/>
          </a:stretch>
        </p:blipFill>
        <p:spPr>
          <a:xfrm>
            <a:off x="-1016313" y="2672539"/>
            <a:ext cx="4562754" cy="4209141"/>
          </a:xfrm>
          <a:prstGeom prst="rect">
            <a:avLst/>
          </a:prstGeom>
        </p:spPr>
      </p:pic>
      <p:pic>
        <p:nvPicPr>
          <p:cNvPr id="4" name="Picture 4"/>
          <p:cNvPicPr>
            <a:picLocks noChangeAspect="1"/>
          </p:cNvPicPr>
          <p:nvPr/>
        </p:nvPicPr>
        <p:blipFill>
          <a:blip r:embed="rId3">
            <a:alphaModFix amt="14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/>
          </a:stretch>
        </p:blipFill>
        <p:spPr>
          <a:xfrm rot="-10800000">
            <a:off x="5427761" y="731520"/>
            <a:ext cx="4877525" cy="4499517"/>
          </a:xfrm>
          <a:prstGeom prst="rect">
            <a:avLst/>
          </a:prstGeom>
        </p:spPr>
      </p:pic>
      <p:sp>
        <p:nvSpPr>
          <p:cNvPr id="5" name="TextBox 5"/>
          <p:cNvSpPr txBox="1"/>
          <p:nvPr/>
        </p:nvSpPr>
        <p:spPr>
          <a:xfrm>
            <a:off x="531593" y="3166133"/>
            <a:ext cx="8374303" cy="6540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059"/>
              </a:lnSpc>
            </a:pPr>
            <a:r>
              <a:rPr lang="pt-BR" sz="2800" dirty="0" smtClean="0">
                <a:solidFill>
                  <a:srgbClr val="000000"/>
                </a:solidFill>
                <a:latin typeface="Arial"/>
              </a:rPr>
              <a:t>Rui </a:t>
            </a:r>
            <a:r>
              <a:rPr lang="pt-BR" sz="2800" dirty="0">
                <a:solidFill>
                  <a:srgbClr val="000000"/>
                </a:solidFill>
                <a:latin typeface="Arial"/>
              </a:rPr>
              <a:t>Pessoa Vaz de Figueiredo </a:t>
            </a:r>
            <a:r>
              <a:rPr lang="pt-BR" sz="2800" dirty="0" smtClean="0">
                <a:solidFill>
                  <a:srgbClr val="000000"/>
                </a:solidFill>
                <a:latin typeface="Arial"/>
              </a:rPr>
              <a:t>Vasques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071969" y="2562515"/>
            <a:ext cx="7609663" cy="31325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554"/>
              </a:lnSpc>
            </a:pPr>
            <a:r>
              <a:rPr lang="en-US" sz="1824" dirty="0" err="1">
                <a:solidFill>
                  <a:srgbClr val="693B2B"/>
                </a:solidFill>
                <a:latin typeface="Kurale"/>
              </a:rPr>
              <a:t>Declaramos</a:t>
            </a:r>
            <a:r>
              <a:rPr lang="en-US" sz="1824" dirty="0">
                <a:solidFill>
                  <a:srgbClr val="693B2B"/>
                </a:solidFill>
                <a:latin typeface="Kurale"/>
              </a:rPr>
              <a:t> para </a:t>
            </a:r>
            <a:r>
              <a:rPr lang="en-US" sz="1824" dirty="0" err="1">
                <a:solidFill>
                  <a:srgbClr val="693B2B"/>
                </a:solidFill>
                <a:latin typeface="Kurale"/>
              </a:rPr>
              <a:t>os</a:t>
            </a:r>
            <a:r>
              <a:rPr lang="en-US" sz="1824" dirty="0">
                <a:solidFill>
                  <a:srgbClr val="693B2B"/>
                </a:solidFill>
                <a:latin typeface="Kurale"/>
              </a:rPr>
              <a:t> </a:t>
            </a:r>
            <a:r>
              <a:rPr lang="en-US" sz="1824" dirty="0" err="1">
                <a:solidFill>
                  <a:srgbClr val="693B2B"/>
                </a:solidFill>
                <a:latin typeface="Kurale"/>
              </a:rPr>
              <a:t>devidos</a:t>
            </a:r>
            <a:r>
              <a:rPr lang="en-US" sz="1824" dirty="0">
                <a:solidFill>
                  <a:srgbClr val="693B2B"/>
                </a:solidFill>
                <a:latin typeface="Kurale"/>
              </a:rPr>
              <a:t> fins </a:t>
            </a:r>
            <a:r>
              <a:rPr lang="en-US" sz="1824" dirty="0" err="1">
                <a:solidFill>
                  <a:srgbClr val="693B2B"/>
                </a:solidFill>
                <a:latin typeface="Kurale"/>
              </a:rPr>
              <a:t>que</a:t>
            </a:r>
            <a:r>
              <a:rPr lang="en-US" sz="1824" dirty="0">
                <a:solidFill>
                  <a:srgbClr val="693B2B"/>
                </a:solidFill>
                <a:latin typeface="Kurale"/>
              </a:rPr>
              <a:t> 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449043" y="4103849"/>
            <a:ext cx="8999757" cy="106856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2134"/>
              </a:lnSpc>
            </a:pPr>
            <a:r>
              <a:rPr lang="en-US" sz="1524" dirty="0" err="1">
                <a:solidFill>
                  <a:srgbClr val="693B2B"/>
                </a:solidFill>
                <a:latin typeface="Kurale"/>
              </a:rPr>
              <a:t>participou</a:t>
            </a:r>
            <a:r>
              <a:rPr lang="en-US" sz="1524" dirty="0">
                <a:solidFill>
                  <a:srgbClr val="693B2B"/>
                </a:solidFill>
                <a:latin typeface="Kurale"/>
              </a:rPr>
              <a:t> do </a:t>
            </a:r>
            <a:r>
              <a:rPr lang="en-US" sz="1524" dirty="0" smtClean="0">
                <a:solidFill>
                  <a:srgbClr val="000000"/>
                </a:solidFill>
                <a:latin typeface="Kurale"/>
              </a:rPr>
              <a:t>ENSUS 2023 </a:t>
            </a:r>
            <a:r>
              <a:rPr lang="en-US" sz="1524" dirty="0">
                <a:solidFill>
                  <a:srgbClr val="000000"/>
                </a:solidFill>
                <a:latin typeface="Kurale"/>
              </a:rPr>
              <a:t>– </a:t>
            </a:r>
            <a:r>
              <a:rPr lang="en-US" sz="1524" dirty="0" smtClean="0">
                <a:solidFill>
                  <a:srgbClr val="000000"/>
                </a:solidFill>
                <a:latin typeface="Kurale"/>
              </a:rPr>
              <a:t>XI ENCONTRO </a:t>
            </a:r>
            <a:r>
              <a:rPr lang="en-US" sz="1524" dirty="0">
                <a:solidFill>
                  <a:srgbClr val="000000"/>
                </a:solidFill>
                <a:latin typeface="Kurale"/>
              </a:rPr>
              <a:t>DE SUSTENTABILIDADE EM PROJETO</a:t>
            </a:r>
            <a:r>
              <a:rPr lang="en-US" sz="1524" dirty="0">
                <a:solidFill>
                  <a:srgbClr val="693B2B"/>
                </a:solidFill>
                <a:latin typeface="Kurale"/>
              </a:rPr>
              <a:t> </a:t>
            </a:r>
            <a:r>
              <a:rPr lang="en-US" sz="1524" dirty="0" err="1" smtClean="0">
                <a:solidFill>
                  <a:srgbClr val="693B2B"/>
                </a:solidFill>
                <a:latin typeface="Kurale"/>
              </a:rPr>
              <a:t>apresentando</a:t>
            </a:r>
            <a:r>
              <a:rPr lang="en-US" sz="1524" dirty="0" smtClean="0">
                <a:solidFill>
                  <a:srgbClr val="693B2B"/>
                </a:solidFill>
                <a:latin typeface="Kurale"/>
              </a:rPr>
              <a:t> o </a:t>
            </a:r>
            <a:r>
              <a:rPr lang="en-US" sz="1524" dirty="0" err="1" smtClean="0">
                <a:solidFill>
                  <a:srgbClr val="693B2B"/>
                </a:solidFill>
                <a:latin typeface="Kurale"/>
              </a:rPr>
              <a:t>trabalho</a:t>
            </a:r>
            <a:r>
              <a:rPr lang="en-US" sz="1524" dirty="0" smtClean="0">
                <a:solidFill>
                  <a:srgbClr val="693B2B"/>
                </a:solidFill>
                <a:latin typeface="Kurale"/>
              </a:rPr>
              <a:t> </a:t>
            </a:r>
            <a:r>
              <a:rPr lang="pt-BR" sz="1524" b="1" dirty="0" err="1" smtClean="0">
                <a:solidFill>
                  <a:srgbClr val="693B2B"/>
                </a:solidFill>
                <a:latin typeface="Kurale"/>
              </a:rPr>
              <a:t>Building</a:t>
            </a:r>
            <a:r>
              <a:rPr lang="pt-BR" sz="1524" b="1" dirty="0" smtClean="0">
                <a:solidFill>
                  <a:srgbClr val="693B2B"/>
                </a:solidFill>
                <a:latin typeface="Kurale"/>
              </a:rPr>
              <a:t> </a:t>
            </a:r>
            <a:r>
              <a:rPr lang="pt-BR" sz="1524" b="1" dirty="0" err="1">
                <a:solidFill>
                  <a:srgbClr val="693B2B"/>
                </a:solidFill>
                <a:latin typeface="Kurale"/>
              </a:rPr>
              <a:t>Nature</a:t>
            </a:r>
            <a:r>
              <a:rPr lang="pt-BR" sz="1524" b="1" dirty="0">
                <a:solidFill>
                  <a:srgbClr val="693B2B"/>
                </a:solidFill>
                <a:latin typeface="Kurale"/>
              </a:rPr>
              <a:t> #7 – </a:t>
            </a:r>
            <a:r>
              <a:rPr lang="pt-BR" sz="1524" b="1" dirty="0" err="1">
                <a:solidFill>
                  <a:srgbClr val="693B2B"/>
                </a:solidFill>
                <a:latin typeface="Kurale"/>
              </a:rPr>
              <a:t>Eco-Artes</a:t>
            </a:r>
            <a:r>
              <a:rPr lang="pt-BR" sz="1524" b="1" dirty="0">
                <a:solidFill>
                  <a:srgbClr val="693B2B"/>
                </a:solidFill>
                <a:latin typeface="Kurale"/>
              </a:rPr>
              <a:t> &amp; </a:t>
            </a:r>
            <a:r>
              <a:rPr lang="pt-BR" sz="1524" b="1" dirty="0" err="1">
                <a:solidFill>
                  <a:srgbClr val="693B2B"/>
                </a:solidFill>
                <a:latin typeface="Kurale"/>
              </a:rPr>
              <a:t>Eco-Construção</a:t>
            </a:r>
            <a:r>
              <a:rPr lang="pt-BR" sz="1524" b="1" dirty="0">
                <a:solidFill>
                  <a:srgbClr val="693B2B"/>
                </a:solidFill>
                <a:latin typeface="Kurale"/>
              </a:rPr>
              <a:t> em </a:t>
            </a:r>
            <a:r>
              <a:rPr lang="pt-BR" sz="1524" b="1" dirty="0" smtClean="0">
                <a:solidFill>
                  <a:srgbClr val="693B2B"/>
                </a:solidFill>
                <a:latin typeface="Kurale"/>
              </a:rPr>
              <a:t>Terra </a:t>
            </a:r>
            <a:r>
              <a:rPr lang="pt-BR" sz="1524" dirty="0" smtClean="0">
                <a:solidFill>
                  <a:srgbClr val="693B2B"/>
                </a:solidFill>
                <a:latin typeface="Kurale"/>
              </a:rPr>
              <a:t>de </a:t>
            </a:r>
            <a:r>
              <a:rPr lang="pt-BR" sz="1524" dirty="0">
                <a:solidFill>
                  <a:srgbClr val="693B2B"/>
                </a:solidFill>
                <a:latin typeface="Kurale"/>
              </a:rPr>
              <a:t>autoria de </a:t>
            </a:r>
            <a:r>
              <a:rPr lang="pt-BR" sz="1524" b="1" dirty="0" smtClean="0">
                <a:solidFill>
                  <a:srgbClr val="693B2B"/>
                </a:solidFill>
                <a:latin typeface="Kurale"/>
              </a:rPr>
              <a:t>Rui </a:t>
            </a:r>
            <a:r>
              <a:rPr lang="pt-BR" sz="1524" b="1" dirty="0">
                <a:solidFill>
                  <a:srgbClr val="693B2B"/>
                </a:solidFill>
                <a:latin typeface="Kurale"/>
              </a:rPr>
              <a:t>Pessoa Vaz de </a:t>
            </a:r>
            <a:r>
              <a:rPr lang="pt-BR" sz="1524" b="1">
                <a:solidFill>
                  <a:srgbClr val="693B2B"/>
                </a:solidFill>
                <a:latin typeface="Kurale"/>
              </a:rPr>
              <a:t>Figueiredo </a:t>
            </a:r>
            <a:r>
              <a:rPr lang="pt-BR" sz="1524" b="1" smtClean="0">
                <a:solidFill>
                  <a:srgbClr val="693B2B"/>
                </a:solidFill>
                <a:latin typeface="Kurale"/>
              </a:rPr>
              <a:t>Vasques</a:t>
            </a:r>
            <a:r>
              <a:rPr lang="pt-BR" sz="1524" b="1" smtClean="0">
                <a:solidFill>
                  <a:srgbClr val="693B2B"/>
                </a:solidFill>
                <a:latin typeface="Kurale"/>
              </a:rPr>
              <a:t> </a:t>
            </a:r>
            <a:r>
              <a:rPr lang="pt-BR" sz="1524" dirty="0" smtClean="0">
                <a:solidFill>
                  <a:srgbClr val="693B2B"/>
                </a:solidFill>
                <a:latin typeface="Kurale"/>
              </a:rPr>
              <a:t>durante o III Fórum Brasileiro de Biônica e </a:t>
            </a:r>
            <a:r>
              <a:rPr lang="pt-BR" sz="1524" dirty="0" err="1" smtClean="0">
                <a:solidFill>
                  <a:srgbClr val="693B2B"/>
                </a:solidFill>
                <a:latin typeface="Kurale"/>
              </a:rPr>
              <a:t>Biomimética</a:t>
            </a:r>
            <a:r>
              <a:rPr lang="pt-BR" sz="1524" dirty="0" smtClean="0">
                <a:solidFill>
                  <a:srgbClr val="693B2B"/>
                </a:solidFill>
                <a:latin typeface="Kurale"/>
              </a:rPr>
              <a:t> que aconteceu no dia 07 de Junho de 2023, no Centro de Cultura e Eventos da Universidade Federal de Santa Catarina (UFSC). </a:t>
            </a:r>
            <a:endParaRPr lang="en-US" sz="1524" dirty="0">
              <a:solidFill>
                <a:srgbClr val="693B2B"/>
              </a:solidFill>
              <a:latin typeface="Kurale"/>
            </a:endParaRPr>
          </a:p>
        </p:txBody>
      </p:sp>
      <p:pic>
        <p:nvPicPr>
          <p:cNvPr id="8" name="Picture 8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7856000" y="98710"/>
            <a:ext cx="1166080" cy="1166080"/>
          </a:xfrm>
          <a:prstGeom prst="rect">
            <a:avLst/>
          </a:prstGeom>
        </p:spPr>
      </p:pic>
      <p:pic>
        <p:nvPicPr>
          <p:cNvPr id="9" name="Picture 9"/>
          <p:cNvPicPr>
            <a:picLocks noChangeAspect="1"/>
          </p:cNvPicPr>
          <p:nvPr/>
        </p:nvPicPr>
        <p:blipFill>
          <a:blip r:embed="rId6"/>
          <a:srcRect t="22" b="22"/>
          <a:stretch>
            <a:fillRect/>
          </a:stretch>
        </p:blipFill>
        <p:spPr>
          <a:xfrm>
            <a:off x="531594" y="278626"/>
            <a:ext cx="4091008" cy="893076"/>
          </a:xfrm>
          <a:prstGeom prst="rect">
            <a:avLst/>
          </a:prstGeom>
        </p:spPr>
      </p:pic>
      <p:sp>
        <p:nvSpPr>
          <p:cNvPr id="10" name="TextBox 10"/>
          <p:cNvSpPr txBox="1"/>
          <p:nvPr/>
        </p:nvSpPr>
        <p:spPr>
          <a:xfrm>
            <a:off x="685800" y="6524625"/>
            <a:ext cx="2408636" cy="3333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371"/>
              </a:lnSpc>
            </a:pPr>
            <a:r>
              <a:rPr lang="en-US" sz="1142" spc="-45">
                <a:solidFill>
                  <a:srgbClr val="000000"/>
                </a:solidFill>
                <a:latin typeface="Open Sans"/>
              </a:rPr>
              <a:t>Lisiane Ilha Librelotto</a:t>
            </a:r>
          </a:p>
          <a:p>
            <a:pPr algn="ctr">
              <a:lnSpc>
                <a:spcPts val="1371"/>
              </a:lnSpc>
            </a:pPr>
            <a:r>
              <a:rPr lang="en-US" sz="1142" spc="-45">
                <a:solidFill>
                  <a:srgbClr val="000000"/>
                </a:solidFill>
                <a:latin typeface="Open Sans"/>
              </a:rPr>
              <a:t>Coordenação geral ENSUS 2023 </a:t>
            </a:r>
          </a:p>
        </p:txBody>
      </p:sp>
      <p:sp>
        <p:nvSpPr>
          <p:cNvPr id="11" name="AutoShape 11"/>
          <p:cNvSpPr/>
          <p:nvPr/>
        </p:nvSpPr>
        <p:spPr>
          <a:xfrm>
            <a:off x="1035339" y="6481762"/>
            <a:ext cx="1938687" cy="9525"/>
          </a:xfrm>
          <a:prstGeom prst="line">
            <a:avLst/>
          </a:prstGeom>
          <a:ln w="9525" cap="flat">
            <a:solidFill>
              <a:srgbClr val="693B2B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2" name="TextBox 12"/>
          <p:cNvSpPr txBox="1"/>
          <p:nvPr/>
        </p:nvSpPr>
        <p:spPr>
          <a:xfrm>
            <a:off x="3335041" y="6524625"/>
            <a:ext cx="2408636" cy="3333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371"/>
              </a:lnSpc>
            </a:pPr>
            <a:r>
              <a:rPr lang="en-US" sz="1142" spc="-45">
                <a:solidFill>
                  <a:srgbClr val="000000"/>
                </a:solidFill>
                <a:latin typeface="Open Sans"/>
              </a:rPr>
              <a:t>Paulo Cesar Machado Ferroli</a:t>
            </a:r>
          </a:p>
          <a:p>
            <a:pPr algn="ctr">
              <a:lnSpc>
                <a:spcPts val="1371"/>
              </a:lnSpc>
            </a:pPr>
            <a:r>
              <a:rPr lang="en-US" sz="1142" spc="-45">
                <a:solidFill>
                  <a:srgbClr val="000000"/>
                </a:solidFill>
                <a:latin typeface="Open Sans"/>
              </a:rPr>
              <a:t>Coordenação geral ENSUS 2023 </a:t>
            </a:r>
          </a:p>
        </p:txBody>
      </p:sp>
      <p:sp>
        <p:nvSpPr>
          <p:cNvPr id="13" name="AutoShape 13"/>
          <p:cNvSpPr/>
          <p:nvPr/>
        </p:nvSpPr>
        <p:spPr>
          <a:xfrm>
            <a:off x="3335041" y="6486525"/>
            <a:ext cx="2408636" cy="0"/>
          </a:xfrm>
          <a:prstGeom prst="line">
            <a:avLst/>
          </a:prstGeom>
          <a:ln w="9525" cap="flat">
            <a:solidFill>
              <a:srgbClr val="693B2B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4" name="TextBox 12"/>
          <p:cNvSpPr txBox="1"/>
          <p:nvPr/>
        </p:nvSpPr>
        <p:spPr>
          <a:xfrm>
            <a:off x="6278164" y="6524625"/>
            <a:ext cx="2408636" cy="53860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371"/>
              </a:lnSpc>
            </a:pPr>
            <a:r>
              <a:rPr lang="en-US" sz="1142" spc="-45" dirty="0" err="1" smtClean="0">
                <a:solidFill>
                  <a:srgbClr val="000000"/>
                </a:solidFill>
                <a:latin typeface="Open Sans"/>
              </a:rPr>
              <a:t>Amilton</a:t>
            </a:r>
            <a:r>
              <a:rPr lang="en-US" sz="1142" spc="-45" dirty="0" smtClean="0">
                <a:solidFill>
                  <a:srgbClr val="000000"/>
                </a:solidFill>
                <a:latin typeface="Open Sans"/>
              </a:rPr>
              <a:t> José Vieira de </a:t>
            </a:r>
            <a:r>
              <a:rPr lang="en-US" sz="1142" spc="-45" dirty="0" err="1" smtClean="0">
                <a:solidFill>
                  <a:srgbClr val="000000"/>
                </a:solidFill>
                <a:latin typeface="Open Sans"/>
              </a:rPr>
              <a:t>Arruda</a:t>
            </a:r>
            <a:endParaRPr lang="en-US" sz="1142" spc="-45" dirty="0">
              <a:solidFill>
                <a:srgbClr val="000000"/>
              </a:solidFill>
              <a:latin typeface="Open Sans"/>
            </a:endParaRPr>
          </a:p>
          <a:p>
            <a:pPr algn="ctr">
              <a:lnSpc>
                <a:spcPts val="1371"/>
              </a:lnSpc>
            </a:pPr>
            <a:r>
              <a:rPr lang="en-US" sz="1142" spc="-45" dirty="0" err="1">
                <a:solidFill>
                  <a:srgbClr val="000000"/>
                </a:solidFill>
                <a:latin typeface="Open Sans"/>
              </a:rPr>
              <a:t>Coordenação</a:t>
            </a:r>
            <a:r>
              <a:rPr lang="en-US" sz="1142" spc="-45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1142" spc="-45" dirty="0" err="1">
                <a:solidFill>
                  <a:srgbClr val="000000"/>
                </a:solidFill>
                <a:latin typeface="Open Sans"/>
              </a:rPr>
              <a:t>geral</a:t>
            </a:r>
            <a:r>
              <a:rPr lang="en-US" sz="1142" spc="-45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1142" spc="-45" dirty="0" smtClean="0">
                <a:solidFill>
                  <a:srgbClr val="000000"/>
                </a:solidFill>
                <a:latin typeface="Open Sans"/>
              </a:rPr>
              <a:t>III </a:t>
            </a:r>
            <a:r>
              <a:rPr lang="en-US" sz="1142" spc="-45" dirty="0" err="1" smtClean="0">
                <a:solidFill>
                  <a:srgbClr val="000000"/>
                </a:solidFill>
                <a:latin typeface="Open Sans"/>
              </a:rPr>
              <a:t>Fórum</a:t>
            </a:r>
            <a:r>
              <a:rPr lang="en-US" sz="1142" spc="-45" dirty="0" smtClean="0">
                <a:solidFill>
                  <a:srgbClr val="000000"/>
                </a:solidFill>
                <a:latin typeface="Open Sans"/>
              </a:rPr>
              <a:t> de </a:t>
            </a:r>
            <a:r>
              <a:rPr lang="en-US" sz="1142" spc="-45" dirty="0" err="1" smtClean="0">
                <a:solidFill>
                  <a:srgbClr val="000000"/>
                </a:solidFill>
                <a:latin typeface="Open Sans"/>
              </a:rPr>
              <a:t>Biônica</a:t>
            </a:r>
            <a:r>
              <a:rPr lang="en-US" sz="1142" spc="-45" dirty="0" smtClean="0">
                <a:solidFill>
                  <a:srgbClr val="000000"/>
                </a:solidFill>
                <a:latin typeface="Open Sans"/>
              </a:rPr>
              <a:t> e </a:t>
            </a:r>
            <a:r>
              <a:rPr lang="en-US" sz="1142" spc="-45" dirty="0" err="1" smtClean="0">
                <a:solidFill>
                  <a:srgbClr val="000000"/>
                </a:solidFill>
                <a:latin typeface="Open Sans"/>
              </a:rPr>
              <a:t>Biomimética</a:t>
            </a:r>
            <a:r>
              <a:rPr lang="en-US" sz="1142" spc="-45" dirty="0" smtClean="0">
                <a:solidFill>
                  <a:srgbClr val="000000"/>
                </a:solidFill>
                <a:latin typeface="Open Sans"/>
              </a:rPr>
              <a:t> </a:t>
            </a:r>
            <a:endParaRPr lang="en-US" sz="1142" spc="-45" dirty="0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5" name="AutoShape 13"/>
          <p:cNvSpPr/>
          <p:nvPr/>
        </p:nvSpPr>
        <p:spPr>
          <a:xfrm>
            <a:off x="6278164" y="6486525"/>
            <a:ext cx="2408636" cy="0"/>
          </a:xfrm>
          <a:prstGeom prst="line">
            <a:avLst/>
          </a:prstGeom>
          <a:ln w="9525" cap="flat">
            <a:solidFill>
              <a:srgbClr val="693B2B"/>
            </a:solidFill>
            <a:prstDash val="solid"/>
            <a:headEnd type="none" w="sm" len="sm"/>
            <a:tailEnd type="none" w="sm" len="sm"/>
          </a:ln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3808</TotalTime>
  <Words>109</Words>
  <Application>Microsoft Office PowerPoint</Application>
  <PresentationFormat>Personalizar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Calibri</vt:lpstr>
      <vt:lpstr>Libre Baskerville</vt:lpstr>
      <vt:lpstr>Kurale</vt:lpstr>
      <vt:lpstr>Arial</vt:lpstr>
      <vt:lpstr>Open Sans</vt:lpstr>
      <vt:lpstr>Office Theme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Certificados  ENSUS 2023</dc:title>
  <dc:creator>FERROLI</dc:creator>
  <cp:lastModifiedBy>Paulo Ferroli</cp:lastModifiedBy>
  <cp:revision>43</cp:revision>
  <cp:lastPrinted>2023-06-13T12:06:00Z</cp:lastPrinted>
  <dcterms:created xsi:type="dcterms:W3CDTF">2006-08-16T00:00:00Z</dcterms:created>
  <dcterms:modified xsi:type="dcterms:W3CDTF">2023-07-13T12:58:07Z</dcterms:modified>
  <dc:identifier>DAFjpquy8xo</dc:identifier>
</cp:coreProperties>
</file>